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61" r:id="rId3"/>
    <p:sldMasterId id="2147483666" r:id="rId4"/>
  </p:sldMasterIdLst>
  <p:handoutMasterIdLst>
    <p:handoutMasterId r:id="rId15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696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65E7ED7-4772-4A99-A277-E09329D0A0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51A51FA-4ADC-49DE-934B-8197E31285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0D3B4-5A0C-42E3-AF7D-21F5FAF15774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2D6549C-560F-4A85-9B94-AFF02FF028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723402-AF8E-48E3-97C3-816D94EB7F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80D11-0CBF-406B-B8A1-2517A3D36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30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88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CC9B48-4A3E-4A8F-B43E-F1107AF7D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88A5-331B-4D7C-BD12-B0859D03305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E3D3CA-ACC0-4AD7-B2A5-15D1070C6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F6BB0D-7BDE-41DF-AC6F-E2FBBAECD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0F7C-42F2-4B40-8855-FD3B17950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17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67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53A29D9-AA53-494D-95F4-B958FD8335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6580"/>
            <a:ext cx="12192000" cy="12014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2E134B6-E7DC-40F2-85D2-6973BE23F7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0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8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560452-076B-4D6C-AA0F-AE1F3F436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E88A5-331B-4D7C-BD12-B0859D03305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828FEB-6AAA-457C-B4ED-1E1858523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A647D6-3A33-48FF-9D88-D2D9F9D73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10F7C-42F2-4B40-8855-FD3B17950DF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2D3B163-26DD-4E33-BD51-59B13478BC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3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493DA26-5E4F-4B60-A55D-27137ACF3A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8" y="2415"/>
            <a:ext cx="12188822" cy="6855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E028CB5-11F4-4D86-B87A-25222B162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75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8EE6B49-C346-4B5C-A950-C574D715B05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089"/>
            <a:ext cx="4639056" cy="99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9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FBF9AAC-84E1-4AC8-BC7B-5C2633815E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02" y="0"/>
            <a:ext cx="1840996" cy="17068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A84306B-96D5-4BBC-AC44-92A6C98B8A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6580"/>
            <a:ext cx="12192000" cy="120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3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52FF6C-003E-41C3-9F57-C62BC93D147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411857" y="1269011"/>
            <a:ext cx="10251056" cy="142243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mn-MN" sz="3200" dirty="0">
                <a:latin typeface="Arial" panose="020B0604020202020204" pitchFamily="34" charset="0"/>
                <a:cs typeface="Arial" panose="020B0604020202020204" pitchFamily="34" charset="0"/>
              </a:rPr>
              <a:t>Сайн байна уу? Та шинээр газар өмчлөх, эзэмших, ашиглах хүсэлтэй байгаа бол дараах цахим хаягаар хандан мэдээлэл авах боломжтой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5837303-8D7B-410F-A5C9-8E6769AA7BE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08959" y="2654780"/>
            <a:ext cx="11455879" cy="3023559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egazar.gov.mn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mn-MN" sz="1800" dirty="0">
                <a:latin typeface="Arial" panose="020B0604020202020204" pitchFamily="34" charset="0"/>
                <a:cs typeface="Arial" panose="020B0604020202020204" pitchFamily="34" charset="0"/>
              </a:rPr>
              <a:t>Улс, аймгийн газар зохион байгуулалтын ерөнхий төлөвлөгөө, сумын нутаг дэвгэрийн хөгжлийн төлөвлөгөө, сумын төвийн хөгжлийн ерөнхий төлөвлөгөө, сумын тухайн жилийн газар зохион байгуулалтын төлөвлөгөөг газрын зурагтай давхцуулан танилцах</a:t>
            </a:r>
          </a:p>
          <a:p>
            <a:pPr algn="just"/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tuv.gazar.gov.mn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mn-MN" sz="1800" dirty="0">
                <a:latin typeface="Arial" panose="020B0604020202020204" pitchFamily="34" charset="0"/>
                <a:cs typeface="Arial" panose="020B0604020202020204" pitchFamily="34" charset="0"/>
              </a:rPr>
              <a:t>Төв аймгийн Газрын харилцаа, барилга, хот байгуулалтын газрын үйл ажиллагаа, аймгийн газрын харилцаатай холбоотой Иргэдийн Төлөөлөгчдийн Хурлын шийдвэр, Сумдын газар зохион байгуулалтын төлөвлөгөөний тогтоол, шийдвэртэй танилцах </a:t>
            </a:r>
          </a:p>
          <a:p>
            <a:pPr algn="just"/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mle.mn </a:t>
            </a:r>
            <a:r>
              <a:rPr lang="mn-MN" sz="1800" dirty="0">
                <a:latin typeface="Arial" panose="020B0604020202020204" pitchFamily="34" charset="0"/>
                <a:cs typeface="Arial" panose="020B0604020202020204" pitchFamily="34" charset="0"/>
              </a:rPr>
              <a:t>– Газрын биржийн цахим системээр улсын хэмжээнд зохион байгуулагдаж буй дуудлага худалдаа, төсөл сонгон шалгаруулалт, зах зээлийн үнийн мэдээ, газар худалдаа, түрээсийн зартай танилцах</a:t>
            </a:r>
            <a:endParaRPr lang="mn-MN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n-M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321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Map with pin">
            <a:extLst>
              <a:ext uri="{FF2B5EF4-FFF2-40B4-BE49-F238E27FC236}">
                <a16:creationId xmlns:a16="http://schemas.microsoft.com/office/drawing/2014/main" xmlns="" id="{BB80EDA5-5A5C-4032-BDCC-1CCD8DE17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19525" y="1257300"/>
            <a:ext cx="4552950" cy="4552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817AC7-DCDE-49FE-893B-DCB25C05BE1B}"/>
              </a:ext>
            </a:extLst>
          </p:cNvPr>
          <p:cNvSpPr txBox="1"/>
          <p:nvPr/>
        </p:nvSpPr>
        <p:spPr>
          <a:xfrm>
            <a:off x="2986088" y="3263384"/>
            <a:ext cx="62198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mn-M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НХААРАЛ ХАНДУУЛСАНД БАЯРЛАЛАА.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362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51E93A-69D8-46E3-A9F8-012BA5F55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5971"/>
            <a:ext cx="12192000" cy="604199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A4A2388-3BE1-48C5-95C3-606EAC142647}"/>
              </a:ext>
            </a:extLst>
          </p:cNvPr>
          <p:cNvSpPr/>
          <p:nvPr/>
        </p:nvSpPr>
        <p:spPr>
          <a:xfrm>
            <a:off x="534838" y="925585"/>
            <a:ext cx="1345720" cy="3511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C175D243-9E7E-4CBE-8104-ACAF340A3D33}"/>
              </a:ext>
            </a:extLst>
          </p:cNvPr>
          <p:cNvSpPr/>
          <p:nvPr/>
        </p:nvSpPr>
        <p:spPr>
          <a:xfrm>
            <a:off x="4689898" y="3347044"/>
            <a:ext cx="1345720" cy="14751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Right pointing backhand index">
            <a:extLst>
              <a:ext uri="{FF2B5EF4-FFF2-40B4-BE49-F238E27FC236}">
                <a16:creationId xmlns:a16="http://schemas.microsoft.com/office/drawing/2014/main" xmlns="" id="{6FC454FB-A929-46FB-AB45-3B54AA51B8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70717" y="3756804"/>
            <a:ext cx="914400" cy="9144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884EC9E8-8451-4C5E-B3E2-931EEF5C68EB}"/>
              </a:ext>
            </a:extLst>
          </p:cNvPr>
          <p:cNvSpPr/>
          <p:nvPr/>
        </p:nvSpPr>
        <p:spPr>
          <a:xfrm>
            <a:off x="9825486" y="1148749"/>
            <a:ext cx="2070339" cy="6369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Right pointing backhand index">
            <a:extLst>
              <a:ext uri="{FF2B5EF4-FFF2-40B4-BE49-F238E27FC236}">
                <a16:creationId xmlns:a16="http://schemas.microsoft.com/office/drawing/2014/main" xmlns="" id="{D14B4E2F-EC05-4C6F-B12E-0E64C2AD8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086491" y="1114245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13B2D39-6BAD-47AE-8109-180DFC6D27B4}"/>
              </a:ext>
            </a:extLst>
          </p:cNvPr>
          <p:cNvSpPr txBox="1"/>
          <p:nvPr/>
        </p:nvSpPr>
        <p:spPr>
          <a:xfrm>
            <a:off x="1289280" y="6181443"/>
            <a:ext cx="997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Газрын зураг эсвэл газрын зураг шилжих гэсэн 2 сонголтын аль хүссэнээр орох боломжтой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936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FF984B-D013-4D51-AC7C-2C49BBE1B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743"/>
            <a:ext cx="12192000" cy="60452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C795E274-B9A3-4044-8730-6254CD7A1AF4}"/>
              </a:ext>
            </a:extLst>
          </p:cNvPr>
          <p:cNvSpPr/>
          <p:nvPr/>
        </p:nvSpPr>
        <p:spPr>
          <a:xfrm>
            <a:off x="9609005" y="2063932"/>
            <a:ext cx="1382446" cy="3139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Right pointing backhand index">
            <a:extLst>
              <a:ext uri="{FF2B5EF4-FFF2-40B4-BE49-F238E27FC236}">
                <a16:creationId xmlns:a16="http://schemas.microsoft.com/office/drawing/2014/main" xmlns="" id="{96A59C19-1C94-4D85-A61C-07A92368D9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94605" y="1837057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908C5CD-263B-4A78-A521-6943DEADC495}"/>
              </a:ext>
            </a:extLst>
          </p:cNvPr>
          <p:cNvSpPr txBox="1"/>
          <p:nvPr/>
        </p:nvSpPr>
        <p:spPr>
          <a:xfrm>
            <a:off x="184380" y="6143343"/>
            <a:ext cx="5811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Газар зохион байгуулалтын төлөвлөгөө болон бусад</a:t>
            </a:r>
          </a:p>
          <a:p>
            <a:r>
              <a:rPr lang="mn-M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мэдээллийг харахыг хүссэн сумаа сонгох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8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AD8AEB-D0E1-4EB1-B976-0167D5F1A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916"/>
            <a:ext cx="12192000" cy="604520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49E94978-DFFF-419B-9A7F-526BFC8E88FD}"/>
              </a:ext>
            </a:extLst>
          </p:cNvPr>
          <p:cNvSpPr/>
          <p:nvPr/>
        </p:nvSpPr>
        <p:spPr>
          <a:xfrm rot="10800000">
            <a:off x="207830" y="3170100"/>
            <a:ext cx="1382446" cy="3139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Right pointing backhand index">
            <a:extLst>
              <a:ext uri="{FF2B5EF4-FFF2-40B4-BE49-F238E27FC236}">
                <a16:creationId xmlns:a16="http://schemas.microsoft.com/office/drawing/2014/main" xmlns="" id="{53FBD458-60DF-4D19-B0DA-8F55F49BFC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1590276" y="2790825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832768-AF99-43C6-89E8-2AA1C0D84DAA}"/>
              </a:ext>
            </a:extLst>
          </p:cNvPr>
          <p:cNvSpPr txBox="1"/>
          <p:nvPr/>
        </p:nvSpPr>
        <p:spPr>
          <a:xfrm>
            <a:off x="3851505" y="5854084"/>
            <a:ext cx="5165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Давхаргууд дээр дархад дэд давхаргууд гарна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AB606530-F648-4EBD-A56B-6F91FB900C91}"/>
              </a:ext>
            </a:extLst>
          </p:cNvPr>
          <p:cNvSpPr/>
          <p:nvPr/>
        </p:nvSpPr>
        <p:spPr>
          <a:xfrm rot="5400000">
            <a:off x="11350157" y="5937319"/>
            <a:ext cx="673239" cy="9144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Right pointing backhand index">
            <a:extLst>
              <a:ext uri="{FF2B5EF4-FFF2-40B4-BE49-F238E27FC236}">
                <a16:creationId xmlns:a16="http://schemas.microsoft.com/office/drawing/2014/main" xmlns="" id="{92FE6148-7B86-4329-A3AE-491C5183D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5400000">
            <a:off x="11096226" y="51435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74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7AA21A-D4ED-4E0F-8558-2493E60C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300"/>
            <a:ext cx="12192000" cy="60325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EF7B2B80-FC04-4E9E-9BBF-BEB90E4AD9C1}"/>
              </a:ext>
            </a:extLst>
          </p:cNvPr>
          <p:cNvSpPr/>
          <p:nvPr/>
        </p:nvSpPr>
        <p:spPr>
          <a:xfrm rot="5400000">
            <a:off x="938011" y="4252716"/>
            <a:ext cx="466725" cy="21339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Right pointing backhand index">
            <a:extLst>
              <a:ext uri="{FF2B5EF4-FFF2-40B4-BE49-F238E27FC236}">
                <a16:creationId xmlns:a16="http://schemas.microsoft.com/office/drawing/2014/main" xmlns="" id="{BEE89A44-5A5E-432B-8C8F-75A3CB0674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2238373" y="4781550"/>
            <a:ext cx="914400" cy="9144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09949ED2-6467-48E9-8DA2-E378FD1BDF86}"/>
              </a:ext>
            </a:extLst>
          </p:cNvPr>
          <p:cNvSpPr/>
          <p:nvPr/>
        </p:nvSpPr>
        <p:spPr>
          <a:xfrm rot="10800000">
            <a:off x="6795885" y="4019550"/>
            <a:ext cx="466725" cy="4621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Right pointing backhand index">
            <a:extLst>
              <a:ext uri="{FF2B5EF4-FFF2-40B4-BE49-F238E27FC236}">
                <a16:creationId xmlns:a16="http://schemas.microsoft.com/office/drawing/2014/main" xmlns="" id="{A3AC68C3-1750-488D-8FC1-F51A5C2DB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6648448" y="44817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4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FE525D8-A211-410A-9ACD-F63FE6806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450"/>
            <a:ext cx="12192000" cy="5797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2A85B7-F7D3-4135-BC48-CA3F3F5F38DF}"/>
              </a:ext>
            </a:extLst>
          </p:cNvPr>
          <p:cNvSpPr txBox="1"/>
          <p:nvPr/>
        </p:nvSpPr>
        <p:spPr>
          <a:xfrm>
            <a:off x="4975454" y="310534"/>
            <a:ext cx="721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Egazar.gov.mn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сайтаас статистик мэдээлэл зэргийг харах боломж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2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7723A3-EE55-40CA-A7B2-5C30B37E0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375"/>
            <a:ext cx="12192000" cy="5816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748BA7-AA3C-46DE-BC82-6C98B445579F}"/>
              </a:ext>
            </a:extLst>
          </p:cNvPr>
          <p:cNvSpPr txBox="1"/>
          <p:nvPr/>
        </p:nvSpPr>
        <p:spPr>
          <a:xfrm>
            <a:off x="4975454" y="310534"/>
            <a:ext cx="721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Egazar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гар утсанд зориулсан аппликешнийг ашиглах нь илүү хялбар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139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2C54CD-687A-4A9C-8F39-B4A401F08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12192000" cy="6057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D75460-BA17-4BF9-8AF1-285B39304B59}"/>
              </a:ext>
            </a:extLst>
          </p:cNvPr>
          <p:cNvSpPr txBox="1"/>
          <p:nvPr/>
        </p:nvSpPr>
        <p:spPr>
          <a:xfrm>
            <a:off x="222479" y="1272559"/>
            <a:ext cx="11693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Egazar.gov.mn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бүртгүүлэн нэвтрэхэд та өөрийн эзэмшил өмчлөлийн газрын мэдээллийг дэлгэрэнгүй харах</a:t>
            </a:r>
          </a:p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Газрын төлбөр, татварыг банкны ямар ч аппликешнээр дамжуулан төлөх боломжтой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00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DD467E-B711-4129-BAAC-88CFFCDCC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0797"/>
            <a:ext cx="12192000" cy="4517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185245-3D75-4B1A-8839-9B56ADE3A712}"/>
              </a:ext>
            </a:extLst>
          </p:cNvPr>
          <p:cNvSpPr txBox="1"/>
          <p:nvPr/>
        </p:nvSpPr>
        <p:spPr>
          <a:xfrm>
            <a:off x="222479" y="1272559"/>
            <a:ext cx="11693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БИДНИЙ ЗОРИЛГО ГАЗРЫН ХАРИЛЦААНЫ ҮЙЛЧИЛГЭЭГ ИЛ ТОД, НЭЭЛТТЭЙ БАЙЛГАХАД ЧИГЛЭЖ ЭНЭХҮҮ ЦАХИМ СИСТЕМЭЭР ТА ХААНААС Ч МАНАЙ ҮЙЛЧИЛГЭЭ АВАХ БОЛОМЖИЙГ ОЛГОЖ БАЙГАА БИЛЭЭ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08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215</Words>
  <Application>Microsoft Office PowerPoint</Application>
  <PresentationFormat>Custom</PresentationFormat>
  <Paragraphs>14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Office Theme</vt:lpstr>
      <vt:lpstr>3_Custom Design</vt:lpstr>
      <vt:lpstr>1_Custom Design</vt:lpstr>
      <vt:lpstr>Custom Design</vt:lpstr>
      <vt:lpstr>Сайн байна уу? Та шинээр газар өмчлөх, эзэмших, ашиглах хүсэлтэй байгаа бол дараах цахим хаягаар хандан мэдээлэл авах боломжтой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27</cp:revision>
  <dcterms:created xsi:type="dcterms:W3CDTF">2020-12-18T04:27:55Z</dcterms:created>
  <dcterms:modified xsi:type="dcterms:W3CDTF">2020-12-19T01:04:47Z</dcterms:modified>
</cp:coreProperties>
</file>